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EB Garamond Medium" charset="0"/>
      <p:regular r:id="rId14"/>
      <p:bold r:id="rId15"/>
      <p:italic r:id="rId16"/>
      <p:boldItalic r:id="rId17"/>
    </p:embeddedFont>
    <p:embeddedFont>
      <p:font typeface="Public Sans" charset="0"/>
      <p:regular r:id="rId18"/>
      <p:bold r:id="rId19"/>
      <p:italic r:id="rId20"/>
      <p:boldItalic r:id="rId21"/>
    </p:embeddedFont>
    <p:embeddedFont>
      <p:font typeface="Segoe UI" pitchFamily="34" charset="0"/>
      <p:regular r:id="rId22"/>
      <p:bold r:id="rId23"/>
      <p:italic r:id="rId24"/>
      <p:boldItalic r:id="rId25"/>
    </p:embeddedFont>
    <p:embeddedFont>
      <p:font typeface="EB Garamond SemiBold"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SUNSTONE</a:t>
            </a:r>
          </a:p>
        </p:txBody>
      </p:sp>
      <p:sp>
        <p:nvSpPr>
          <p:cNvPr id="3" name="Text Placeholder 2"/>
          <p:cNvSpPr>
            <a:spLocks noGrp="1"/>
          </p:cNvSpPr>
          <p:nvPr>
            <p:ph type="body" idx="1"/>
          </p:nvPr>
        </p:nvSpPr>
        <p:spPr/>
        <p:txBody>
          <a:bodyPr/>
          <a:lstStyle/>
          <a:p>
            <a:pPr marL="139700" indent="0">
              <a:buNone/>
            </a:pPr>
            <a:r>
              <a:rPr lang="en-US" sz="3200" dirty="0"/>
              <a:t>                ASTROLOGY APPLICATION AND WEBSITE</a:t>
            </a:r>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a:latin typeface="EB Garamond Medium"/>
                <a:ea typeface="EB Garamond Medium"/>
                <a:cs typeface="EB Garamond Medium"/>
                <a:sym typeface="EB Garamond Medium"/>
              </a:rPr>
              <a:t>Introduction</a:t>
            </a:r>
            <a:r>
              <a:rPr lang="en-US" sz="1200" dirty="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a:t>General 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a:t>bāru</a:t>
            </a:r>
            <a:r>
              <a:rPr lang="en-US" sz="1200" dirty="0"/>
              <a:t>.</a:t>
            </a:r>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xmlns="" val="20000"/>
                    </a:ext>
                  </a:extLst>
                </a:gridCol>
                <a:gridCol w="1437078">
                  <a:extLst>
                    <a:ext uri="{9D8B030D-6E8A-4147-A177-3AD203B41FA5}">
                      <a16:colId xmlns:a16="http://schemas.microsoft.com/office/drawing/2014/main" xmlns="" val="20001"/>
                    </a:ext>
                  </a:extLst>
                </a:gridCol>
                <a:gridCol w="1674637">
                  <a:extLst>
                    <a:ext uri="{9D8B030D-6E8A-4147-A177-3AD203B41FA5}">
                      <a16:colId xmlns:a16="http://schemas.microsoft.com/office/drawing/2014/main" xmlns=""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Chitra</a:t>
                      </a:r>
                      <a:r>
                        <a:rPr lang="en-US" sz="1400" u="none" strike="noStrike" cap="none" dirty="0">
                          <a:solidFill>
                            <a:schemeClr val="bg1"/>
                          </a:solidFill>
                        </a:rPr>
                        <a:t> </a:t>
                      </a:r>
                      <a:r>
                        <a:rPr lang="en-US" sz="1400" u="none" strike="noStrike" cap="none" dirty="0" err="1">
                          <a:solidFill>
                            <a:schemeClr val="bg1"/>
                          </a:solidFill>
                        </a:rPr>
                        <a:t>devi</a:t>
                      </a:r>
                      <a:r>
                        <a:rPr lang="en-US" sz="1400" u="none" strike="noStrike" cap="none"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M.Chitra</a:t>
                      </a:r>
                      <a:r>
                        <a:rPr lang="en-IN" sz="1400" u="none" strike="noStrike" cap="none" baseline="0" dirty="0">
                          <a:solidFill>
                            <a:schemeClr val="bg1"/>
                          </a:solidFill>
                        </a:rPr>
                        <a:t> </a:t>
                      </a:r>
                      <a:r>
                        <a:rPr lang="en-IN" sz="1400" u="none" strike="noStrike" cap="none" baseline="0" dirty="0" err="1">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Keerthana</a:t>
                      </a:r>
                      <a:r>
                        <a:rPr lang="en-IN" sz="1400" u="none" strike="noStrike" cap="none" baseline="0"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Ponsanthiya</a:t>
                      </a:r>
                      <a:r>
                        <a:rPr lang="en-IN" sz="1400" u="none" strike="noStrike" cap="none" dirty="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Shalini</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SRS:”Astrology</a:t>
            </a:r>
            <a:r>
              <a:rPr lang="en-IN" dirty="0"/>
              <a:t> Application &amp; Website”</a:t>
            </a:r>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1169551"/>
          </a:xfrm>
          <a:prstGeom prst="rect">
            <a:avLst/>
          </a:prstGeom>
          <a:noFill/>
        </p:spPr>
        <p:txBody>
          <a:bodyPr wrap="square" rtlCol="0">
            <a:spAutoFit/>
          </a:bodyPr>
          <a:lstStyle/>
          <a:p>
            <a:pPr algn="l"/>
            <a:r>
              <a:rPr lang="en-US" b="0" i="0" dirty="0">
                <a:solidFill>
                  <a:srgbClr val="4D5156"/>
                </a:solidFill>
                <a:effectLst/>
                <a:latin typeface="Google Sans"/>
              </a:rPr>
              <a:t>Astrology software is </a:t>
            </a:r>
            <a:r>
              <a:rPr lang="en-US" b="0" i="0" dirty="0">
                <a:solidFill>
                  <a:srgbClr val="040C28"/>
                </a:solidFill>
                <a:effectLst/>
                <a:latin typeface="Google Sans"/>
              </a:rPr>
              <a:t>a type of computer programs designed to calculate horoscopes</a:t>
            </a:r>
            <a:r>
              <a:rPr lang="en-US" b="0" i="0" dirty="0">
                <a:solidFill>
                  <a:srgbClr val="4D5156"/>
                </a:solidFill>
                <a:effectLst/>
                <a:latin typeface="Google Sans"/>
              </a:rPr>
              <a:t>. Many of them also assemble interpretive text into narrative reports. Sample output from an astrology program. The table above the natal chart shows the birth time, location, and the positions of the planets in the signs and houses.</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
            </a:r>
            <a:br>
              <a:rPr lang="en-US" b="0" i="0" dirty="0">
                <a:solidFill>
                  <a:srgbClr val="202124"/>
                </a:solidFill>
                <a:effectLst/>
                <a:latin typeface="arial" panose="020B0604020202020204" pitchFamily="34" charset="0"/>
              </a:rPr>
            </a:br>
            <a:r>
              <a:rPr lang="en-US" b="0" i="0" dirty="0">
                <a:solidFill>
                  <a:srgbClr val="4D5156"/>
                </a:solidFill>
                <a:effectLst/>
                <a:latin typeface="Google Sans"/>
              </a:rPr>
              <a: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xmlns=""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xmlns=""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xmlns=""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a:solidFill>
                  <a:schemeClr val="tx2"/>
                </a:solidFill>
                <a:hlinkClick r:id="rId3">
                  <a:extLst>
                    <a:ext uri="{A12FA001-AC4F-418D-AE19-62706E023703}">
                      <ahyp:hlinkClr xmlns:ahyp="http://schemas.microsoft.com/office/drawing/2018/hyperlinkcolor" xmlns="" val="tx"/>
                    </a:ext>
                  </a:extLst>
                </a:hlinkClick>
              </a:rPr>
              <a:t>ravibharathi656/ub.com)</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281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EB Garamond</vt:lpstr>
      <vt:lpstr>Google Sans</vt:lpstr>
      <vt:lpstr>Noto Sans Symbols</vt:lpstr>
      <vt:lpstr>EB Garamond Medium</vt:lpstr>
      <vt:lpstr>Public Sans</vt:lpstr>
      <vt:lpstr>Segoe UI</vt:lpstr>
      <vt:lpstr>EB Garamond SemiBold</vt:lpstr>
      <vt:lpstr>Calibri</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27</cp:revision>
  <dcterms:created xsi:type="dcterms:W3CDTF">2020-08-13T11:21:46Z</dcterms:created>
  <dcterms:modified xsi:type="dcterms:W3CDTF">2023-11-15T14:07:35Z</dcterms:modified>
</cp:coreProperties>
</file>